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howGuides="1" snapToGrid="0">
      <p:cViewPr varScale="1">
        <p:scale>
          <a:sx n="84" d="100"/>
          <a:sy n="84" d="100"/>
        </p:scale>
        <p:origin x="1382" y="82"/>
      </p:cViewPr>
      <p:guideLst>
        <p:guide pos="2160" orient="horz"/>
        <p:guide pos="2880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365126"/>
            <a:ext cx="78867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9842" y="2505074"/>
            <a:ext cx="3868340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29150" y="2505074"/>
            <a:ext cx="3887391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D155866-7B39-45ED-AB8C-23062946042C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6905EA7-5936-4C6D-B8D7-7FE1F10F271E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118872" y="161000"/>
            <a:ext cx="1737360" cy="2810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364961" y="466344"/>
            <a:ext cx="1245181" cy="2057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1953768" y="161000"/>
            <a:ext cx="1737360" cy="281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2199857" y="466344"/>
            <a:ext cx="1245181" cy="2057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3703320" y="161000"/>
            <a:ext cx="1737360" cy="2810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3949409" y="466344"/>
            <a:ext cx="1245181" cy="20574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7232903" y="161000"/>
            <a:ext cx="1737360" cy="2810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8050491" y="466344"/>
            <a:ext cx="1245181" cy="20574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5495543" y="161000"/>
            <a:ext cx="1737360" cy="28108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5741632" y="466344"/>
            <a:ext cx="1245181" cy="20574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217532" y="3559520"/>
            <a:ext cx="1737360" cy="28108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463621" y="3864864"/>
            <a:ext cx="1245181" cy="20574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1965960" y="3559520"/>
            <a:ext cx="1737360" cy="28108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2212049" y="3864864"/>
            <a:ext cx="1245181" cy="20574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3711664" y="3559520"/>
            <a:ext cx="1737360" cy="28108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3957753" y="3864864"/>
            <a:ext cx="1245181" cy="205740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5495543" y="3559520"/>
            <a:ext cx="1737360" cy="28108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5741632" y="3864864"/>
            <a:ext cx="1245181" cy="20574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2"/>
          <a:srcRect l="4100" t="9499" r="67900" b="9319"/>
          <a:stretch/>
        </p:blipFill>
        <p:spPr bwMode="auto">
          <a:xfrm>
            <a:off x="7232903" y="3559520"/>
            <a:ext cx="1737360" cy="28108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rcRect l="24800" t="33334" r="21467" b="2533"/>
          <a:stretch/>
        </p:blipFill>
        <p:spPr bwMode="auto">
          <a:xfrm>
            <a:off x="7478992" y="3864864"/>
            <a:ext cx="1245181" cy="20574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019955" y="2034540"/>
            <a:ext cx="713232" cy="71323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880360" y="2043684"/>
            <a:ext cx="713232" cy="71323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604403" y="2043684"/>
            <a:ext cx="713232" cy="713232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396626" y="2034540"/>
            <a:ext cx="713232" cy="713232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33986" y="2045970"/>
            <a:ext cx="713232" cy="713232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118615" y="5433060"/>
            <a:ext cx="713232" cy="71323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880360" y="5433060"/>
            <a:ext cx="713232" cy="71323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617720" y="5433060"/>
            <a:ext cx="713232" cy="71323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398548" y="5444218"/>
            <a:ext cx="713232" cy="713232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133986" y="5444218"/>
            <a:ext cx="713232" cy="713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Тема 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R7-Office/2024.1.1.375</Application>
  <DocSecurity>0</DocSecurity>
  <PresentationFormat>Экран (4:3)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Домашний</dc:creator>
  <cp:keywords/>
  <dc:description/>
  <dc:identifier/>
  <dc:language/>
  <cp:lastModifiedBy>Анастасия Кривенец</cp:lastModifiedBy>
  <cp:revision>2</cp:revision>
  <dcterms:created xsi:type="dcterms:W3CDTF">2024-08-25T17:27:38Z</dcterms:created>
  <dcterms:modified xsi:type="dcterms:W3CDTF">2024-09-10T10:58:08Z</dcterms:modified>
  <cp:category/>
  <cp:contentStatus/>
  <cp:version/>
</cp:coreProperties>
</file>